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25199975" cy="35999738"/>
  <p:notesSz cx="6858000" cy="9144000"/>
  <p:defaultTextStyle>
    <a:defPPr>
      <a:defRPr lang="en-US"/>
    </a:defPPr>
    <a:lvl1pPr marL="0" algn="l" defTabSz="457074" rtl="0" eaLnBrk="1" latinLnBrk="0" hangingPunct="1">
      <a:defRPr sz="1900" kern="1200">
        <a:solidFill>
          <a:schemeClr val="tx1"/>
        </a:solidFill>
        <a:latin typeface="+mn-lt"/>
        <a:ea typeface="+mn-ea"/>
        <a:cs typeface="+mn-cs"/>
      </a:defRPr>
    </a:lvl1pPr>
    <a:lvl2pPr marL="457074" algn="l" defTabSz="457074" rtl="0" eaLnBrk="1" latinLnBrk="0" hangingPunct="1">
      <a:defRPr sz="1900" kern="1200">
        <a:solidFill>
          <a:schemeClr val="tx1"/>
        </a:solidFill>
        <a:latin typeface="+mn-lt"/>
        <a:ea typeface="+mn-ea"/>
        <a:cs typeface="+mn-cs"/>
      </a:defRPr>
    </a:lvl2pPr>
    <a:lvl3pPr marL="914147" algn="l" defTabSz="457074" rtl="0" eaLnBrk="1" latinLnBrk="0" hangingPunct="1">
      <a:defRPr sz="1900" kern="1200">
        <a:solidFill>
          <a:schemeClr val="tx1"/>
        </a:solidFill>
        <a:latin typeface="+mn-lt"/>
        <a:ea typeface="+mn-ea"/>
        <a:cs typeface="+mn-cs"/>
      </a:defRPr>
    </a:lvl3pPr>
    <a:lvl4pPr marL="1371221" algn="l" defTabSz="457074" rtl="0" eaLnBrk="1" latinLnBrk="0" hangingPunct="1">
      <a:defRPr sz="1900" kern="1200">
        <a:solidFill>
          <a:schemeClr val="tx1"/>
        </a:solidFill>
        <a:latin typeface="+mn-lt"/>
        <a:ea typeface="+mn-ea"/>
        <a:cs typeface="+mn-cs"/>
      </a:defRPr>
    </a:lvl4pPr>
    <a:lvl5pPr marL="1828295" algn="l" defTabSz="457074" rtl="0" eaLnBrk="1" latinLnBrk="0" hangingPunct="1">
      <a:defRPr sz="1900" kern="1200">
        <a:solidFill>
          <a:schemeClr val="tx1"/>
        </a:solidFill>
        <a:latin typeface="+mn-lt"/>
        <a:ea typeface="+mn-ea"/>
        <a:cs typeface="+mn-cs"/>
      </a:defRPr>
    </a:lvl5pPr>
    <a:lvl6pPr marL="2285368" algn="l" defTabSz="457074" rtl="0" eaLnBrk="1" latinLnBrk="0" hangingPunct="1">
      <a:defRPr sz="1900" kern="1200">
        <a:solidFill>
          <a:schemeClr val="tx1"/>
        </a:solidFill>
        <a:latin typeface="+mn-lt"/>
        <a:ea typeface="+mn-ea"/>
        <a:cs typeface="+mn-cs"/>
      </a:defRPr>
    </a:lvl6pPr>
    <a:lvl7pPr marL="2742442" algn="l" defTabSz="457074" rtl="0" eaLnBrk="1" latinLnBrk="0" hangingPunct="1">
      <a:defRPr sz="1900" kern="1200">
        <a:solidFill>
          <a:schemeClr val="tx1"/>
        </a:solidFill>
        <a:latin typeface="+mn-lt"/>
        <a:ea typeface="+mn-ea"/>
        <a:cs typeface="+mn-cs"/>
      </a:defRPr>
    </a:lvl7pPr>
    <a:lvl8pPr marL="3199519" algn="l" defTabSz="457074" rtl="0" eaLnBrk="1" latinLnBrk="0" hangingPunct="1">
      <a:defRPr sz="1900" kern="1200">
        <a:solidFill>
          <a:schemeClr val="tx1"/>
        </a:solidFill>
        <a:latin typeface="+mn-lt"/>
        <a:ea typeface="+mn-ea"/>
        <a:cs typeface="+mn-cs"/>
      </a:defRPr>
    </a:lvl8pPr>
    <a:lvl9pPr marL="3656593" algn="l" defTabSz="45707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9">
          <p15:clr>
            <a:srgbClr val="A4A3A4"/>
          </p15:clr>
        </p15:guide>
        <p15:guide id="2" pos="79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0"/>
    <a:srgbClr val="EDEDED"/>
    <a:srgbClr val="DF4949"/>
    <a:srgbClr val="004F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71" autoAdjust="0"/>
    <p:restoredTop sz="94660"/>
  </p:normalViewPr>
  <p:slideViewPr>
    <p:cSldViewPr snapToGrid="0">
      <p:cViewPr>
        <p:scale>
          <a:sx n="10" d="100"/>
          <a:sy n="10" d="100"/>
        </p:scale>
        <p:origin x="2790" y="408"/>
      </p:cViewPr>
      <p:guideLst>
        <p:guide orient="horz" pos="11339"/>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49997" y="5891626"/>
            <a:ext cx="18899981" cy="12533242"/>
          </a:xfrm>
        </p:spPr>
        <p:txBody>
          <a:bodyPr anchor="b"/>
          <a:lstStyle>
            <a:lvl1pPr algn="ctr">
              <a:defRPr sz="12401"/>
            </a:lvl1pPr>
          </a:lstStyle>
          <a:p>
            <a:r>
              <a:rPr lang="en-US" smtClean="0"/>
              <a:t>Click to edit Master title style</a:t>
            </a:r>
            <a:endParaRPr lang="en-US"/>
          </a:p>
        </p:txBody>
      </p:sp>
      <p:sp>
        <p:nvSpPr>
          <p:cNvPr id="3" name="Subtitle 2"/>
          <p:cNvSpPr>
            <a:spLocks noGrp="1"/>
          </p:cNvSpPr>
          <p:nvPr>
            <p:ph type="subTitle" idx="1"/>
          </p:nvPr>
        </p:nvSpPr>
        <p:spPr>
          <a:xfrm>
            <a:off x="3149997" y="18908198"/>
            <a:ext cx="18899981" cy="8691601"/>
          </a:xfrm>
        </p:spPr>
        <p:txBody>
          <a:bodyPr/>
          <a:lstStyle>
            <a:lvl1pPr marL="0" indent="0" algn="ctr">
              <a:buNone/>
              <a:defRPr sz="4961"/>
            </a:lvl1pPr>
            <a:lvl2pPr marL="944987" indent="0" algn="ctr">
              <a:buNone/>
              <a:defRPr sz="4134"/>
            </a:lvl2pPr>
            <a:lvl3pPr marL="1889973" indent="0" algn="ctr">
              <a:buNone/>
              <a:defRPr sz="3720"/>
            </a:lvl3pPr>
            <a:lvl4pPr marL="2834960" indent="0" algn="ctr">
              <a:buNone/>
              <a:defRPr sz="3307"/>
            </a:lvl4pPr>
            <a:lvl5pPr marL="3779947" indent="0" algn="ctr">
              <a:buNone/>
              <a:defRPr sz="3307"/>
            </a:lvl5pPr>
            <a:lvl6pPr marL="4724933" indent="0" algn="ctr">
              <a:buNone/>
              <a:defRPr sz="3307"/>
            </a:lvl6pPr>
            <a:lvl7pPr marL="5669920" indent="0" algn="ctr">
              <a:buNone/>
              <a:defRPr sz="3307"/>
            </a:lvl7pPr>
            <a:lvl8pPr marL="6614907" indent="0" algn="ctr">
              <a:buNone/>
              <a:defRPr sz="3307"/>
            </a:lvl8pPr>
            <a:lvl9pPr marL="7559893" indent="0" algn="ctr">
              <a:buNone/>
              <a:defRPr sz="3307"/>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29E165-199C-44DB-9A13-59953ED3C21B}" type="datetimeFigureOut">
              <a:rPr lang="fa-IR" smtClean="0"/>
              <a:t>1443/05/09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3890216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9E165-199C-44DB-9A13-59953ED3C21B}" type="datetimeFigureOut">
              <a:rPr lang="fa-IR" smtClean="0"/>
              <a:t>1443/05/09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1169626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2" y="1916653"/>
            <a:ext cx="5433745" cy="305081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32498" y="1916653"/>
            <a:ext cx="15986234" cy="305081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9E165-199C-44DB-9A13-59953ED3C21B}" type="datetimeFigureOut">
              <a:rPr lang="fa-IR" smtClean="0"/>
              <a:t>1443/05/09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8104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29E165-199C-44DB-9A13-59953ED3C21B}" type="datetimeFigureOut">
              <a:rPr lang="fa-IR" smtClean="0"/>
              <a:t>1443/05/09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182846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374" y="8974940"/>
            <a:ext cx="21734978" cy="14974888"/>
          </a:xfrm>
        </p:spPr>
        <p:txBody>
          <a:bodyPr anchor="b"/>
          <a:lstStyle>
            <a:lvl1pPr>
              <a:defRPr sz="12401"/>
            </a:lvl1pPr>
          </a:lstStyle>
          <a:p>
            <a:r>
              <a:rPr lang="en-US" smtClean="0"/>
              <a:t>Click to edit Master title style</a:t>
            </a:r>
            <a:endParaRPr lang="en-US"/>
          </a:p>
        </p:txBody>
      </p:sp>
      <p:sp>
        <p:nvSpPr>
          <p:cNvPr id="3" name="Text Placeholder 2"/>
          <p:cNvSpPr>
            <a:spLocks noGrp="1"/>
          </p:cNvSpPr>
          <p:nvPr>
            <p:ph type="body" idx="1"/>
          </p:nvPr>
        </p:nvSpPr>
        <p:spPr>
          <a:xfrm>
            <a:off x="1719374" y="24091497"/>
            <a:ext cx="21734978" cy="7874940"/>
          </a:xfrm>
        </p:spPr>
        <p:txBody>
          <a:bodyPr/>
          <a:lstStyle>
            <a:lvl1pPr marL="0" indent="0">
              <a:buNone/>
              <a:defRPr sz="4961">
                <a:solidFill>
                  <a:schemeClr val="tx1">
                    <a:tint val="75000"/>
                  </a:schemeClr>
                </a:solidFill>
              </a:defRPr>
            </a:lvl1pPr>
            <a:lvl2pPr marL="944987" indent="0">
              <a:buNone/>
              <a:defRPr sz="4134">
                <a:solidFill>
                  <a:schemeClr val="tx1">
                    <a:tint val="75000"/>
                  </a:schemeClr>
                </a:solidFill>
              </a:defRPr>
            </a:lvl2pPr>
            <a:lvl3pPr marL="1889973" indent="0">
              <a:buNone/>
              <a:defRPr sz="3720">
                <a:solidFill>
                  <a:schemeClr val="tx1">
                    <a:tint val="75000"/>
                  </a:schemeClr>
                </a:solidFill>
              </a:defRPr>
            </a:lvl3pPr>
            <a:lvl4pPr marL="2834960" indent="0">
              <a:buNone/>
              <a:defRPr sz="3307">
                <a:solidFill>
                  <a:schemeClr val="tx1">
                    <a:tint val="75000"/>
                  </a:schemeClr>
                </a:solidFill>
              </a:defRPr>
            </a:lvl4pPr>
            <a:lvl5pPr marL="3779947" indent="0">
              <a:buNone/>
              <a:defRPr sz="3307">
                <a:solidFill>
                  <a:schemeClr val="tx1">
                    <a:tint val="75000"/>
                  </a:schemeClr>
                </a:solidFill>
              </a:defRPr>
            </a:lvl5pPr>
            <a:lvl6pPr marL="4724933" indent="0">
              <a:buNone/>
              <a:defRPr sz="3307">
                <a:solidFill>
                  <a:schemeClr val="tx1">
                    <a:tint val="75000"/>
                  </a:schemeClr>
                </a:solidFill>
              </a:defRPr>
            </a:lvl6pPr>
            <a:lvl7pPr marL="5669920" indent="0">
              <a:buNone/>
              <a:defRPr sz="3307">
                <a:solidFill>
                  <a:schemeClr val="tx1">
                    <a:tint val="75000"/>
                  </a:schemeClr>
                </a:solidFill>
              </a:defRPr>
            </a:lvl7pPr>
            <a:lvl8pPr marL="6614907" indent="0">
              <a:buNone/>
              <a:defRPr sz="3307">
                <a:solidFill>
                  <a:schemeClr val="tx1">
                    <a:tint val="75000"/>
                  </a:schemeClr>
                </a:solidFill>
              </a:defRPr>
            </a:lvl8pPr>
            <a:lvl9pPr marL="7559893" indent="0">
              <a:buNone/>
              <a:defRPr sz="33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9E165-199C-44DB-9A13-59953ED3C21B}" type="datetimeFigureOut">
              <a:rPr lang="fa-IR" smtClean="0"/>
              <a:t>1443/05/09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30864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32498" y="9583264"/>
            <a:ext cx="10709989" cy="22841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757488" y="9583264"/>
            <a:ext cx="10709989" cy="22841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29E165-199C-44DB-9A13-59953ED3C21B}" type="datetimeFigureOut">
              <a:rPr lang="fa-IR" smtClean="0"/>
              <a:t>1443/05/09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2755851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56"/>
            <a:ext cx="21734978" cy="695828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735781" y="8824938"/>
            <a:ext cx="10660770" cy="4324966"/>
          </a:xfrm>
        </p:spPr>
        <p:txBody>
          <a:bodyPr anchor="b"/>
          <a:lstStyle>
            <a:lvl1pPr marL="0" indent="0">
              <a:buNone/>
              <a:defRPr sz="4961" b="1"/>
            </a:lvl1pPr>
            <a:lvl2pPr marL="944987" indent="0">
              <a:buNone/>
              <a:defRPr sz="4134" b="1"/>
            </a:lvl2pPr>
            <a:lvl3pPr marL="1889973" indent="0">
              <a:buNone/>
              <a:defRPr sz="3720" b="1"/>
            </a:lvl3pPr>
            <a:lvl4pPr marL="2834960" indent="0">
              <a:buNone/>
              <a:defRPr sz="3307" b="1"/>
            </a:lvl4pPr>
            <a:lvl5pPr marL="3779947" indent="0">
              <a:buNone/>
              <a:defRPr sz="3307" b="1"/>
            </a:lvl5pPr>
            <a:lvl6pPr marL="4724933" indent="0">
              <a:buNone/>
              <a:defRPr sz="3307" b="1"/>
            </a:lvl6pPr>
            <a:lvl7pPr marL="5669920" indent="0">
              <a:buNone/>
              <a:defRPr sz="3307" b="1"/>
            </a:lvl7pPr>
            <a:lvl8pPr marL="6614907" indent="0">
              <a:buNone/>
              <a:defRPr sz="3307" b="1"/>
            </a:lvl8pPr>
            <a:lvl9pPr marL="7559893" indent="0">
              <a:buNone/>
              <a:defRPr sz="3307" b="1"/>
            </a:lvl9pPr>
          </a:lstStyle>
          <a:p>
            <a:pPr lvl="0"/>
            <a:r>
              <a:rPr lang="en-US" smtClean="0"/>
              <a:t>Click to edit Master text styles</a:t>
            </a:r>
          </a:p>
        </p:txBody>
      </p:sp>
      <p:sp>
        <p:nvSpPr>
          <p:cNvPr id="4" name="Content Placeholder 3"/>
          <p:cNvSpPr>
            <a:spLocks noGrp="1"/>
          </p:cNvSpPr>
          <p:nvPr>
            <p:ph sz="half" idx="2"/>
          </p:nvPr>
        </p:nvSpPr>
        <p:spPr>
          <a:xfrm>
            <a:off x="1735781" y="13149904"/>
            <a:ext cx="10660770" cy="193415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757487" y="8824938"/>
            <a:ext cx="10713272" cy="4324966"/>
          </a:xfrm>
        </p:spPr>
        <p:txBody>
          <a:bodyPr anchor="b"/>
          <a:lstStyle>
            <a:lvl1pPr marL="0" indent="0">
              <a:buNone/>
              <a:defRPr sz="4961" b="1"/>
            </a:lvl1pPr>
            <a:lvl2pPr marL="944987" indent="0">
              <a:buNone/>
              <a:defRPr sz="4134" b="1"/>
            </a:lvl2pPr>
            <a:lvl3pPr marL="1889973" indent="0">
              <a:buNone/>
              <a:defRPr sz="3720" b="1"/>
            </a:lvl3pPr>
            <a:lvl4pPr marL="2834960" indent="0">
              <a:buNone/>
              <a:defRPr sz="3307" b="1"/>
            </a:lvl4pPr>
            <a:lvl5pPr marL="3779947" indent="0">
              <a:buNone/>
              <a:defRPr sz="3307" b="1"/>
            </a:lvl5pPr>
            <a:lvl6pPr marL="4724933" indent="0">
              <a:buNone/>
              <a:defRPr sz="3307" b="1"/>
            </a:lvl6pPr>
            <a:lvl7pPr marL="5669920" indent="0">
              <a:buNone/>
              <a:defRPr sz="3307" b="1"/>
            </a:lvl7pPr>
            <a:lvl8pPr marL="6614907" indent="0">
              <a:buNone/>
              <a:defRPr sz="3307" b="1"/>
            </a:lvl8pPr>
            <a:lvl9pPr marL="7559893" indent="0">
              <a:buNone/>
              <a:defRPr sz="3307" b="1"/>
            </a:lvl9pPr>
          </a:lstStyle>
          <a:p>
            <a:pPr lvl="0"/>
            <a:r>
              <a:rPr lang="en-US" smtClean="0"/>
              <a:t>Click to edit Master text styles</a:t>
            </a:r>
          </a:p>
        </p:txBody>
      </p:sp>
      <p:sp>
        <p:nvSpPr>
          <p:cNvPr id="6" name="Content Placeholder 5"/>
          <p:cNvSpPr>
            <a:spLocks noGrp="1"/>
          </p:cNvSpPr>
          <p:nvPr>
            <p:ph sz="quarter" idx="4"/>
          </p:nvPr>
        </p:nvSpPr>
        <p:spPr>
          <a:xfrm>
            <a:off x="12757487" y="13149904"/>
            <a:ext cx="10713272" cy="193415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29E165-199C-44DB-9A13-59953ED3C21B}" type="datetimeFigureOut">
              <a:rPr lang="fa-IR" smtClean="0"/>
              <a:t>1443/05/09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3805814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29E165-199C-44DB-9A13-59953ED3C21B}" type="datetimeFigureOut">
              <a:rPr lang="fa-IR" smtClean="0"/>
              <a:t>1443/05/09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227315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9E165-199C-44DB-9A13-59953ED3C21B}" type="datetimeFigureOut">
              <a:rPr lang="fa-IR" smtClean="0"/>
              <a:t>1443/05/09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957834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2" y="2399982"/>
            <a:ext cx="8127647" cy="8399939"/>
          </a:xfrm>
        </p:spPr>
        <p:txBody>
          <a:bodyPr anchor="b"/>
          <a:lstStyle>
            <a:lvl1pPr>
              <a:defRPr sz="6614"/>
            </a:lvl1pPr>
          </a:lstStyle>
          <a:p>
            <a:r>
              <a:rPr lang="en-US" smtClean="0"/>
              <a:t>Click to edit Master title style</a:t>
            </a:r>
            <a:endParaRPr lang="en-US"/>
          </a:p>
        </p:txBody>
      </p:sp>
      <p:sp>
        <p:nvSpPr>
          <p:cNvPr id="3" name="Content Placeholder 2"/>
          <p:cNvSpPr>
            <a:spLocks noGrp="1"/>
          </p:cNvSpPr>
          <p:nvPr>
            <p:ph idx="1"/>
          </p:nvPr>
        </p:nvSpPr>
        <p:spPr>
          <a:xfrm>
            <a:off x="10713272" y="5183298"/>
            <a:ext cx="12757487" cy="25583147"/>
          </a:xfrm>
        </p:spPr>
        <p:txBody>
          <a:bodyPr/>
          <a:lstStyle>
            <a:lvl1pPr>
              <a:defRPr sz="6614"/>
            </a:lvl1pPr>
            <a:lvl2pPr>
              <a:defRPr sz="5787"/>
            </a:lvl2pPr>
            <a:lvl3pPr>
              <a:defRPr sz="4961"/>
            </a:lvl3pPr>
            <a:lvl4pPr>
              <a:defRPr sz="4134"/>
            </a:lvl4pPr>
            <a:lvl5pPr>
              <a:defRPr sz="4134"/>
            </a:lvl5pPr>
            <a:lvl6pPr>
              <a:defRPr sz="4134"/>
            </a:lvl6pPr>
            <a:lvl7pPr>
              <a:defRPr sz="4134"/>
            </a:lvl7pPr>
            <a:lvl8pPr>
              <a:defRPr sz="4134"/>
            </a:lvl8pPr>
            <a:lvl9pPr>
              <a:defRPr sz="413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35782" y="10799922"/>
            <a:ext cx="8127647" cy="20008190"/>
          </a:xfrm>
        </p:spPr>
        <p:txBody>
          <a:bodyPr/>
          <a:lstStyle>
            <a:lvl1pPr marL="0" indent="0">
              <a:buNone/>
              <a:defRPr sz="3307"/>
            </a:lvl1pPr>
            <a:lvl2pPr marL="944987" indent="0">
              <a:buNone/>
              <a:defRPr sz="2894"/>
            </a:lvl2pPr>
            <a:lvl3pPr marL="1889973" indent="0">
              <a:buNone/>
              <a:defRPr sz="2480"/>
            </a:lvl3pPr>
            <a:lvl4pPr marL="2834960" indent="0">
              <a:buNone/>
              <a:defRPr sz="2067"/>
            </a:lvl4pPr>
            <a:lvl5pPr marL="3779947" indent="0">
              <a:buNone/>
              <a:defRPr sz="2067"/>
            </a:lvl5pPr>
            <a:lvl6pPr marL="4724933" indent="0">
              <a:buNone/>
              <a:defRPr sz="2067"/>
            </a:lvl6pPr>
            <a:lvl7pPr marL="5669920" indent="0">
              <a:buNone/>
              <a:defRPr sz="2067"/>
            </a:lvl7pPr>
            <a:lvl8pPr marL="6614907" indent="0">
              <a:buNone/>
              <a:defRPr sz="2067"/>
            </a:lvl8pPr>
            <a:lvl9pPr marL="7559893" indent="0">
              <a:buNone/>
              <a:defRPr sz="2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9E165-199C-44DB-9A13-59953ED3C21B}" type="datetimeFigureOut">
              <a:rPr lang="fa-IR" smtClean="0"/>
              <a:t>1443/05/09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118865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2" y="2399982"/>
            <a:ext cx="8127647" cy="8399939"/>
          </a:xfrm>
        </p:spPr>
        <p:txBody>
          <a:bodyPr anchor="b"/>
          <a:lstStyle>
            <a:lvl1pPr>
              <a:defRPr sz="6614"/>
            </a:lvl1pPr>
          </a:lstStyle>
          <a:p>
            <a:r>
              <a:rPr lang="en-US" smtClean="0"/>
              <a:t>Click to edit Master title style</a:t>
            </a:r>
            <a:endParaRPr lang="en-US"/>
          </a:p>
        </p:txBody>
      </p:sp>
      <p:sp>
        <p:nvSpPr>
          <p:cNvPr id="3" name="Picture Placeholder 2"/>
          <p:cNvSpPr>
            <a:spLocks noGrp="1"/>
          </p:cNvSpPr>
          <p:nvPr>
            <p:ph type="pic" idx="1"/>
          </p:nvPr>
        </p:nvSpPr>
        <p:spPr>
          <a:xfrm>
            <a:off x="10713272" y="5183298"/>
            <a:ext cx="12757487" cy="25583147"/>
          </a:xfrm>
        </p:spPr>
        <p:txBody>
          <a:bodyPr/>
          <a:lstStyle>
            <a:lvl1pPr marL="0" indent="0">
              <a:buNone/>
              <a:defRPr sz="6614"/>
            </a:lvl1pPr>
            <a:lvl2pPr marL="944987" indent="0">
              <a:buNone/>
              <a:defRPr sz="5787"/>
            </a:lvl2pPr>
            <a:lvl3pPr marL="1889973" indent="0">
              <a:buNone/>
              <a:defRPr sz="4961"/>
            </a:lvl3pPr>
            <a:lvl4pPr marL="2834960" indent="0">
              <a:buNone/>
              <a:defRPr sz="4134"/>
            </a:lvl4pPr>
            <a:lvl5pPr marL="3779947" indent="0">
              <a:buNone/>
              <a:defRPr sz="4134"/>
            </a:lvl5pPr>
            <a:lvl6pPr marL="4724933" indent="0">
              <a:buNone/>
              <a:defRPr sz="4134"/>
            </a:lvl6pPr>
            <a:lvl7pPr marL="5669920" indent="0">
              <a:buNone/>
              <a:defRPr sz="4134"/>
            </a:lvl7pPr>
            <a:lvl8pPr marL="6614907" indent="0">
              <a:buNone/>
              <a:defRPr sz="4134"/>
            </a:lvl8pPr>
            <a:lvl9pPr marL="7559893" indent="0">
              <a:buNone/>
              <a:defRPr sz="4134"/>
            </a:lvl9pPr>
          </a:lstStyle>
          <a:p>
            <a:endParaRPr lang="en-US"/>
          </a:p>
        </p:txBody>
      </p:sp>
      <p:sp>
        <p:nvSpPr>
          <p:cNvPr id="4" name="Text Placeholder 3"/>
          <p:cNvSpPr>
            <a:spLocks noGrp="1"/>
          </p:cNvSpPr>
          <p:nvPr>
            <p:ph type="body" sz="half" idx="2"/>
          </p:nvPr>
        </p:nvSpPr>
        <p:spPr>
          <a:xfrm>
            <a:off x="1735782" y="10799922"/>
            <a:ext cx="8127647" cy="20008190"/>
          </a:xfrm>
        </p:spPr>
        <p:txBody>
          <a:bodyPr/>
          <a:lstStyle>
            <a:lvl1pPr marL="0" indent="0">
              <a:buNone/>
              <a:defRPr sz="3307"/>
            </a:lvl1pPr>
            <a:lvl2pPr marL="944987" indent="0">
              <a:buNone/>
              <a:defRPr sz="2894"/>
            </a:lvl2pPr>
            <a:lvl3pPr marL="1889973" indent="0">
              <a:buNone/>
              <a:defRPr sz="2480"/>
            </a:lvl3pPr>
            <a:lvl4pPr marL="2834960" indent="0">
              <a:buNone/>
              <a:defRPr sz="2067"/>
            </a:lvl4pPr>
            <a:lvl5pPr marL="3779947" indent="0">
              <a:buNone/>
              <a:defRPr sz="2067"/>
            </a:lvl5pPr>
            <a:lvl6pPr marL="4724933" indent="0">
              <a:buNone/>
              <a:defRPr sz="2067"/>
            </a:lvl6pPr>
            <a:lvl7pPr marL="5669920" indent="0">
              <a:buNone/>
              <a:defRPr sz="2067"/>
            </a:lvl7pPr>
            <a:lvl8pPr marL="6614907" indent="0">
              <a:buNone/>
              <a:defRPr sz="2067"/>
            </a:lvl8pPr>
            <a:lvl9pPr marL="7559893" indent="0">
              <a:buNone/>
              <a:defRPr sz="2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9E165-199C-44DB-9A13-59953ED3C21B}" type="datetimeFigureOut">
              <a:rPr lang="fa-IR" smtClean="0"/>
              <a:t>1443/05/09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8DF33F1-F4D5-4A80-8F9F-BCD70CE05F35}" type="slidenum">
              <a:rPr lang="fa-IR" smtClean="0"/>
              <a:t>‹#›</a:t>
            </a:fld>
            <a:endParaRPr lang="fa-IR"/>
          </a:p>
        </p:txBody>
      </p:sp>
    </p:spTree>
    <p:extLst>
      <p:ext uri="{BB962C8B-B14F-4D97-AF65-F5344CB8AC3E}">
        <p14:creationId xmlns:p14="http://schemas.microsoft.com/office/powerpoint/2010/main" val="321423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56"/>
            <a:ext cx="21734978" cy="695828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732498" y="33366426"/>
            <a:ext cx="5669994" cy="1916653"/>
          </a:xfrm>
          <a:prstGeom prst="rect">
            <a:avLst/>
          </a:prstGeom>
        </p:spPr>
        <p:txBody>
          <a:bodyPr vert="horz" lIns="91440" tIns="45720" rIns="91440" bIns="45720" rtlCol="0" anchor="ctr"/>
          <a:lstStyle>
            <a:lvl1pPr algn="l">
              <a:defRPr sz="2480">
                <a:solidFill>
                  <a:schemeClr val="tx1">
                    <a:tint val="75000"/>
                  </a:schemeClr>
                </a:solidFill>
              </a:defRPr>
            </a:lvl1pPr>
          </a:lstStyle>
          <a:p>
            <a:fld id="{3D29E165-199C-44DB-9A13-59953ED3C21B}" type="datetimeFigureOut">
              <a:rPr lang="fa-IR" smtClean="0"/>
              <a:t>1443/05/09</a:t>
            </a:fld>
            <a:endParaRPr lang="fa-IR"/>
          </a:p>
        </p:txBody>
      </p:sp>
      <p:sp>
        <p:nvSpPr>
          <p:cNvPr id="5" name="Footer Placeholder 4"/>
          <p:cNvSpPr>
            <a:spLocks noGrp="1"/>
          </p:cNvSpPr>
          <p:nvPr>
            <p:ph type="ftr" sz="quarter" idx="3"/>
          </p:nvPr>
        </p:nvSpPr>
        <p:spPr>
          <a:xfrm>
            <a:off x="8347492" y="33366426"/>
            <a:ext cx="8504992" cy="1916653"/>
          </a:xfrm>
          <a:prstGeom prst="rect">
            <a:avLst/>
          </a:prstGeom>
        </p:spPr>
        <p:txBody>
          <a:bodyPr vert="horz" lIns="91440" tIns="45720" rIns="91440" bIns="45720" rtlCol="0" anchor="ctr"/>
          <a:lstStyle>
            <a:lvl1pPr algn="ctr">
              <a:defRPr sz="248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17797483" y="33366426"/>
            <a:ext cx="5669994" cy="1916653"/>
          </a:xfrm>
          <a:prstGeom prst="rect">
            <a:avLst/>
          </a:prstGeom>
        </p:spPr>
        <p:txBody>
          <a:bodyPr vert="horz" lIns="91440" tIns="45720" rIns="91440" bIns="45720" rtlCol="0" anchor="ctr"/>
          <a:lstStyle>
            <a:lvl1pPr algn="r">
              <a:defRPr sz="2480">
                <a:solidFill>
                  <a:schemeClr val="tx1">
                    <a:tint val="75000"/>
                  </a:schemeClr>
                </a:solidFill>
              </a:defRPr>
            </a:lvl1pPr>
          </a:lstStyle>
          <a:p>
            <a:fld id="{78DF33F1-F4D5-4A80-8F9F-BCD70CE05F35}" type="slidenum">
              <a:rPr lang="fa-IR" smtClean="0"/>
              <a:t>‹#›</a:t>
            </a:fld>
            <a:endParaRPr lang="fa-IR"/>
          </a:p>
        </p:txBody>
      </p:sp>
    </p:spTree>
    <p:extLst>
      <p:ext uri="{BB962C8B-B14F-4D97-AF65-F5344CB8AC3E}">
        <p14:creationId xmlns:p14="http://schemas.microsoft.com/office/powerpoint/2010/main" val="32299894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889973" rtl="0" eaLnBrk="1" latinLnBrk="0" hangingPunct="1">
        <a:lnSpc>
          <a:spcPct val="90000"/>
        </a:lnSpc>
        <a:spcBef>
          <a:spcPct val="0"/>
        </a:spcBef>
        <a:buNone/>
        <a:defRPr sz="9094" kern="1200">
          <a:solidFill>
            <a:schemeClr val="tx1"/>
          </a:solidFill>
          <a:latin typeface="+mj-lt"/>
          <a:ea typeface="+mj-ea"/>
          <a:cs typeface="+mj-cs"/>
        </a:defRPr>
      </a:lvl1pPr>
    </p:titleStyle>
    <p:bodyStyle>
      <a:lvl1pPr marL="472493" indent="-472493" algn="l" defTabSz="1889973" rtl="0" eaLnBrk="1" latinLnBrk="0" hangingPunct="1">
        <a:lnSpc>
          <a:spcPct val="90000"/>
        </a:lnSpc>
        <a:spcBef>
          <a:spcPts val="2067"/>
        </a:spcBef>
        <a:buFont typeface="Arial" panose="020B0604020202020204" pitchFamily="34" charset="0"/>
        <a:buChar char="•"/>
        <a:defRPr sz="5787" kern="1200">
          <a:solidFill>
            <a:schemeClr val="tx1"/>
          </a:solidFill>
          <a:latin typeface="+mn-lt"/>
          <a:ea typeface="+mn-ea"/>
          <a:cs typeface="+mn-cs"/>
        </a:defRPr>
      </a:lvl1pPr>
      <a:lvl2pPr marL="1417480" indent="-472493" algn="l" defTabSz="1889973" rtl="0" eaLnBrk="1" latinLnBrk="0" hangingPunct="1">
        <a:lnSpc>
          <a:spcPct val="90000"/>
        </a:lnSpc>
        <a:spcBef>
          <a:spcPts val="1033"/>
        </a:spcBef>
        <a:buFont typeface="Arial" panose="020B0604020202020204" pitchFamily="34" charset="0"/>
        <a:buChar char="•"/>
        <a:defRPr sz="4961" kern="1200">
          <a:solidFill>
            <a:schemeClr val="tx1"/>
          </a:solidFill>
          <a:latin typeface="+mn-lt"/>
          <a:ea typeface="+mn-ea"/>
          <a:cs typeface="+mn-cs"/>
        </a:defRPr>
      </a:lvl2pPr>
      <a:lvl3pPr marL="2362467" indent="-472493" algn="l" defTabSz="1889973" rtl="0" eaLnBrk="1" latinLnBrk="0" hangingPunct="1">
        <a:lnSpc>
          <a:spcPct val="90000"/>
        </a:lnSpc>
        <a:spcBef>
          <a:spcPts val="1033"/>
        </a:spcBef>
        <a:buFont typeface="Arial" panose="020B0604020202020204" pitchFamily="34" charset="0"/>
        <a:buChar char="•"/>
        <a:defRPr sz="4134" kern="1200">
          <a:solidFill>
            <a:schemeClr val="tx1"/>
          </a:solidFill>
          <a:latin typeface="+mn-lt"/>
          <a:ea typeface="+mn-ea"/>
          <a:cs typeface="+mn-cs"/>
        </a:defRPr>
      </a:lvl3pPr>
      <a:lvl4pPr marL="3307453"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4pPr>
      <a:lvl5pPr marL="4252440"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5pPr>
      <a:lvl6pPr marL="5197427"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6pPr>
      <a:lvl7pPr marL="6142413"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7pPr>
      <a:lvl8pPr marL="7087400"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8pPr>
      <a:lvl9pPr marL="8032387" indent="-472493" algn="l" defTabSz="1889973" rtl="0" eaLnBrk="1" latinLnBrk="0" hangingPunct="1">
        <a:lnSpc>
          <a:spcPct val="90000"/>
        </a:lnSpc>
        <a:spcBef>
          <a:spcPts val="1033"/>
        </a:spcBef>
        <a:buFont typeface="Arial" panose="020B0604020202020204" pitchFamily="34" charset="0"/>
        <a:buChar char="•"/>
        <a:defRPr sz="3720" kern="1200">
          <a:solidFill>
            <a:schemeClr val="tx1"/>
          </a:solidFill>
          <a:latin typeface="+mn-lt"/>
          <a:ea typeface="+mn-ea"/>
          <a:cs typeface="+mn-cs"/>
        </a:defRPr>
      </a:lvl9pPr>
    </p:bodyStyle>
    <p:otherStyle>
      <a:defPPr>
        <a:defRPr lang="en-US"/>
      </a:defPPr>
      <a:lvl1pPr marL="0" algn="l" defTabSz="1889973" rtl="0" eaLnBrk="1" latinLnBrk="0" hangingPunct="1">
        <a:defRPr sz="3720" kern="1200">
          <a:solidFill>
            <a:schemeClr val="tx1"/>
          </a:solidFill>
          <a:latin typeface="+mn-lt"/>
          <a:ea typeface="+mn-ea"/>
          <a:cs typeface="+mn-cs"/>
        </a:defRPr>
      </a:lvl1pPr>
      <a:lvl2pPr marL="944987" algn="l" defTabSz="1889973" rtl="0" eaLnBrk="1" latinLnBrk="0" hangingPunct="1">
        <a:defRPr sz="3720" kern="1200">
          <a:solidFill>
            <a:schemeClr val="tx1"/>
          </a:solidFill>
          <a:latin typeface="+mn-lt"/>
          <a:ea typeface="+mn-ea"/>
          <a:cs typeface="+mn-cs"/>
        </a:defRPr>
      </a:lvl2pPr>
      <a:lvl3pPr marL="1889973" algn="l" defTabSz="1889973" rtl="0" eaLnBrk="1" latinLnBrk="0" hangingPunct="1">
        <a:defRPr sz="3720" kern="1200">
          <a:solidFill>
            <a:schemeClr val="tx1"/>
          </a:solidFill>
          <a:latin typeface="+mn-lt"/>
          <a:ea typeface="+mn-ea"/>
          <a:cs typeface="+mn-cs"/>
        </a:defRPr>
      </a:lvl3pPr>
      <a:lvl4pPr marL="2834960" algn="l" defTabSz="1889973" rtl="0" eaLnBrk="1" latinLnBrk="0" hangingPunct="1">
        <a:defRPr sz="3720" kern="1200">
          <a:solidFill>
            <a:schemeClr val="tx1"/>
          </a:solidFill>
          <a:latin typeface="+mn-lt"/>
          <a:ea typeface="+mn-ea"/>
          <a:cs typeface="+mn-cs"/>
        </a:defRPr>
      </a:lvl4pPr>
      <a:lvl5pPr marL="3779947" algn="l" defTabSz="1889973" rtl="0" eaLnBrk="1" latinLnBrk="0" hangingPunct="1">
        <a:defRPr sz="3720" kern="1200">
          <a:solidFill>
            <a:schemeClr val="tx1"/>
          </a:solidFill>
          <a:latin typeface="+mn-lt"/>
          <a:ea typeface="+mn-ea"/>
          <a:cs typeface="+mn-cs"/>
        </a:defRPr>
      </a:lvl5pPr>
      <a:lvl6pPr marL="4724933" algn="l" defTabSz="1889973" rtl="0" eaLnBrk="1" latinLnBrk="0" hangingPunct="1">
        <a:defRPr sz="3720" kern="1200">
          <a:solidFill>
            <a:schemeClr val="tx1"/>
          </a:solidFill>
          <a:latin typeface="+mn-lt"/>
          <a:ea typeface="+mn-ea"/>
          <a:cs typeface="+mn-cs"/>
        </a:defRPr>
      </a:lvl6pPr>
      <a:lvl7pPr marL="5669920" algn="l" defTabSz="1889973" rtl="0" eaLnBrk="1" latinLnBrk="0" hangingPunct="1">
        <a:defRPr sz="3720" kern="1200">
          <a:solidFill>
            <a:schemeClr val="tx1"/>
          </a:solidFill>
          <a:latin typeface="+mn-lt"/>
          <a:ea typeface="+mn-ea"/>
          <a:cs typeface="+mn-cs"/>
        </a:defRPr>
      </a:lvl7pPr>
      <a:lvl8pPr marL="6614907" algn="l" defTabSz="1889973" rtl="0" eaLnBrk="1" latinLnBrk="0" hangingPunct="1">
        <a:defRPr sz="3720" kern="1200">
          <a:solidFill>
            <a:schemeClr val="tx1"/>
          </a:solidFill>
          <a:latin typeface="+mn-lt"/>
          <a:ea typeface="+mn-ea"/>
          <a:cs typeface="+mn-cs"/>
        </a:defRPr>
      </a:lvl8pPr>
      <a:lvl9pPr marL="7559893" algn="l" defTabSz="1889973" rtl="0" eaLnBrk="1" latinLnBrk="0" hangingPunct="1">
        <a:defRPr sz="37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9.jpg"/><Relationship Id="rId3" Type="http://schemas.openxmlformats.org/officeDocument/2006/relationships/slideLayout" Target="../slideLayouts/slideLayout1.xml"/><Relationship Id="rId7" Type="http://schemas.openxmlformats.org/officeDocument/2006/relationships/image" Target="../media/image4.jpg"/><Relationship Id="rId12" Type="http://schemas.openxmlformats.org/officeDocument/2006/relationships/image" Target="../media/image8.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g"/><Relationship Id="rId11" Type="http://schemas.openxmlformats.org/officeDocument/2006/relationships/image" Target="../media/image7.jp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hyperlink" Target="mailto:rezaruzban@yahoo.com" TargetMode="External"/><Relationship Id="rId4" Type="http://schemas.openxmlformats.org/officeDocument/2006/relationships/image" Target="../media/image1.png"/><Relationship Id="rId9" Type="http://schemas.openxmlformats.org/officeDocument/2006/relationships/image" Target="../media/image6.jpg"/><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chemeClr val="bg1"/>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8" name="Rectangle 97"/>
          <p:cNvSpPr/>
          <p:nvPr/>
        </p:nvSpPr>
        <p:spPr>
          <a:xfrm>
            <a:off x="13173968" y="16017566"/>
            <a:ext cx="10439999" cy="1815855"/>
          </a:xfrm>
          <a:prstGeom prst="rect">
            <a:avLst/>
          </a:prstGeom>
        </p:spPr>
        <p:txBody>
          <a:bodyPr wrap="square" lIns="91413" tIns="45707" rIns="91413" bIns="45707">
            <a:spAutoFit/>
          </a:bodyPr>
          <a:lstStyle/>
          <a:p>
            <a:r>
              <a:rPr lang="en-US" sz="2800" dirty="0" smtClean="0">
                <a:solidFill>
                  <a:schemeClr val="bg2">
                    <a:lumMod val="10000"/>
                  </a:schemeClr>
                </a:solidFill>
              </a:rPr>
              <a:t>1. Diane </a:t>
            </a:r>
            <a:r>
              <a:rPr lang="en-US" sz="2800" dirty="0">
                <a:solidFill>
                  <a:schemeClr val="bg2">
                    <a:lumMod val="10000"/>
                  </a:schemeClr>
                </a:solidFill>
              </a:rPr>
              <a:t>P. Occupational Therapy for Physical Dysfunction, 2021, 1636-1356, 1774-1778.</a:t>
            </a:r>
          </a:p>
          <a:p>
            <a:r>
              <a:rPr lang="en-US" sz="2800" dirty="0" smtClean="0">
                <a:solidFill>
                  <a:schemeClr val="bg2">
                    <a:lumMod val="10000"/>
                  </a:schemeClr>
                </a:solidFill>
              </a:rPr>
              <a:t>2. Wolf </a:t>
            </a:r>
            <a:r>
              <a:rPr lang="en-US" sz="2800" dirty="0">
                <a:solidFill>
                  <a:schemeClr val="bg2">
                    <a:lumMod val="10000"/>
                  </a:schemeClr>
                </a:solidFill>
              </a:rPr>
              <a:t>TJ, </a:t>
            </a:r>
            <a:r>
              <a:rPr lang="en-US" sz="2800" dirty="0" err="1">
                <a:solidFill>
                  <a:schemeClr val="bg2">
                    <a:lumMod val="10000"/>
                  </a:schemeClr>
                </a:solidFill>
              </a:rPr>
              <a:t>Nilsen</a:t>
            </a:r>
            <a:r>
              <a:rPr lang="en-US" sz="2800" dirty="0">
                <a:solidFill>
                  <a:schemeClr val="bg2">
                    <a:lumMod val="10000"/>
                  </a:schemeClr>
                </a:solidFill>
              </a:rPr>
              <a:t> DM. Occupational Practice Guidelines for Adults with Stroke. Bethesda, MD: AOTA Press; 2015.</a:t>
            </a:r>
          </a:p>
        </p:txBody>
      </p:sp>
      <p:sp>
        <p:nvSpPr>
          <p:cNvPr id="53" name="Rectangle: Rounded Corners 52"/>
          <p:cNvSpPr/>
          <p:nvPr/>
        </p:nvSpPr>
        <p:spPr>
          <a:xfrm>
            <a:off x="12687948" y="8876621"/>
            <a:ext cx="11145444" cy="4278945"/>
          </a:xfrm>
          <a:prstGeom prst="roundRect">
            <a:avLst>
              <a:gd name="adj" fmla="val 0"/>
            </a:avLst>
          </a:prstGeom>
          <a:solidFill>
            <a:srgbClr val="F9F9F9"/>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1" anchor="ctr"/>
          <a:lstStyle/>
          <a:p>
            <a:pPr algn="ctr"/>
            <a:endParaRPr lang="fa-IR" sz="18000" dirty="0"/>
          </a:p>
        </p:txBody>
      </p:sp>
      <p:sp>
        <p:nvSpPr>
          <p:cNvPr id="15" name="Rectangle 14"/>
          <p:cNvSpPr/>
          <p:nvPr/>
        </p:nvSpPr>
        <p:spPr>
          <a:xfrm>
            <a:off x="621641" y="5298090"/>
            <a:ext cx="23303153" cy="1041284"/>
          </a:xfrm>
          <a:prstGeom prst="rect">
            <a:avLst/>
          </a:prstGeom>
        </p:spPr>
        <p:txBody>
          <a:bodyPr wrap="square" lIns="91413" tIns="45707" rIns="91413" bIns="45707">
            <a:spAutoFit/>
          </a:bodyPr>
          <a:lstStyle/>
          <a:p>
            <a:pPr algn="ctr" rtl="1">
              <a:lnSpc>
                <a:spcPts val="7446"/>
              </a:lnSpc>
            </a:pPr>
            <a:r>
              <a:rPr lang="en-US" sz="5400" b="1" dirty="0" smtClean="0">
                <a:solidFill>
                  <a:schemeClr val="bg2">
                    <a:lumMod val="10000"/>
                  </a:schemeClr>
                </a:solidFill>
                <a:latin typeface="Times New Roman" panose="02020603050405020304" pitchFamily="18" charset="0"/>
                <a:cs typeface="Times New Roman" panose="02020603050405020304" pitchFamily="18" charset="0"/>
              </a:rPr>
              <a:t>Reza </a:t>
            </a:r>
            <a:r>
              <a:rPr lang="en-US" sz="5400" b="1" dirty="0" err="1" smtClean="0">
                <a:solidFill>
                  <a:schemeClr val="bg2">
                    <a:lumMod val="10000"/>
                  </a:schemeClr>
                </a:solidFill>
                <a:latin typeface="Times New Roman" panose="02020603050405020304" pitchFamily="18" charset="0"/>
                <a:cs typeface="Times New Roman" panose="02020603050405020304" pitchFamily="18" charset="0"/>
              </a:rPr>
              <a:t>Roozban</a:t>
            </a:r>
            <a:r>
              <a:rPr lang="en-US" sz="5400" b="1" dirty="0" smtClean="0">
                <a:solidFill>
                  <a:schemeClr val="bg2">
                    <a:lumMod val="10000"/>
                  </a:schemeClr>
                </a:solidFill>
                <a:latin typeface="Times New Roman" panose="02020603050405020304" pitchFamily="18" charset="0"/>
                <a:cs typeface="Times New Roman" panose="02020603050405020304" pitchFamily="18" charset="0"/>
              </a:rPr>
              <a:t> </a:t>
            </a:r>
            <a:r>
              <a:rPr lang="en-US" sz="5400" b="1" dirty="0" err="1" smtClean="0">
                <a:solidFill>
                  <a:schemeClr val="bg2">
                    <a:lumMod val="10000"/>
                  </a:schemeClr>
                </a:solidFill>
                <a:latin typeface="Times New Roman" panose="02020603050405020304" pitchFamily="18" charset="0"/>
                <a:cs typeface="Times New Roman" panose="02020603050405020304" pitchFamily="18" charset="0"/>
              </a:rPr>
              <a:t>Ms</a:t>
            </a:r>
            <a:r>
              <a:rPr lang="en-US" sz="5400" b="1" dirty="0" smtClean="0">
                <a:solidFill>
                  <a:schemeClr val="bg2">
                    <a:lumMod val="10000"/>
                  </a:schemeClr>
                </a:solidFill>
                <a:latin typeface="Times New Roman" panose="02020603050405020304" pitchFamily="18" charset="0"/>
                <a:cs typeface="Times New Roman" panose="02020603050405020304" pitchFamily="18" charset="0"/>
              </a:rPr>
              <a:t> in </a:t>
            </a:r>
            <a:r>
              <a:rPr lang="en-US" sz="5400" b="1" dirty="0" err="1" smtClean="0">
                <a:solidFill>
                  <a:schemeClr val="bg2">
                    <a:lumMod val="10000"/>
                  </a:schemeClr>
                </a:solidFill>
                <a:latin typeface="Times New Roman" panose="02020603050405020304" pitchFamily="18" charset="0"/>
                <a:cs typeface="Times New Roman" panose="02020603050405020304" pitchFamily="18" charset="0"/>
              </a:rPr>
              <a:t>Occuptional</a:t>
            </a:r>
            <a:r>
              <a:rPr lang="en-US" sz="5400" b="1" dirty="0" smtClean="0">
                <a:solidFill>
                  <a:schemeClr val="bg2">
                    <a:lumMod val="10000"/>
                  </a:schemeClr>
                </a:solidFill>
                <a:latin typeface="Times New Roman" panose="02020603050405020304" pitchFamily="18" charset="0"/>
                <a:cs typeface="Times New Roman" panose="02020603050405020304" pitchFamily="18" charset="0"/>
              </a:rPr>
              <a:t> Therapy</a:t>
            </a:r>
            <a:endParaRPr lang="fa-IR" sz="54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917687" y="4519768"/>
            <a:ext cx="17840075" cy="2585297"/>
          </a:xfrm>
          <a:prstGeom prst="rect">
            <a:avLst/>
          </a:prstGeom>
        </p:spPr>
        <p:txBody>
          <a:bodyPr wrap="square" lIns="91413" tIns="45707" rIns="91413" bIns="45707">
            <a:spAutoFit/>
          </a:bodyPr>
          <a:lstStyle/>
          <a:p>
            <a:pPr lvl="0"/>
            <a:endParaRPr lang="en-US" sz="2700" dirty="0">
              <a:cs typeface="B Nazanin" pitchFamily="2" charset="-78"/>
            </a:endParaRPr>
          </a:p>
          <a:p>
            <a:pPr lvl="0"/>
            <a:endParaRPr lang="en-US" sz="2700" dirty="0">
              <a:cs typeface="B Nazanin" pitchFamily="2" charset="-78"/>
            </a:endParaRPr>
          </a:p>
          <a:p>
            <a:pPr lvl="0"/>
            <a:endParaRPr lang="en-US" sz="2700" dirty="0">
              <a:cs typeface="B Nazanin" pitchFamily="2" charset="-78"/>
            </a:endParaRPr>
          </a:p>
          <a:p>
            <a:pPr lvl="0"/>
            <a:endParaRPr lang="en-US" sz="2700" dirty="0">
              <a:cs typeface="B Nazanin" pitchFamily="2" charset="-78"/>
            </a:endParaRPr>
          </a:p>
          <a:p>
            <a:pPr lvl="0"/>
            <a:endParaRPr lang="en-US" sz="2700" dirty="0">
              <a:cs typeface="B Nazanin" pitchFamily="2" charset="-78"/>
            </a:endParaRPr>
          </a:p>
          <a:p>
            <a:pPr lvl="0"/>
            <a:endParaRPr lang="en-US" sz="2700" dirty="0">
              <a:cs typeface="B Nazanin" pitchFamily="2" charset="-78"/>
            </a:endParaRPr>
          </a:p>
        </p:txBody>
      </p:sp>
      <p:sp>
        <p:nvSpPr>
          <p:cNvPr id="83" name="Rectangle 82"/>
          <p:cNvSpPr/>
          <p:nvPr/>
        </p:nvSpPr>
        <p:spPr>
          <a:xfrm>
            <a:off x="1301403" y="15978281"/>
            <a:ext cx="10439999" cy="2062077"/>
          </a:xfrm>
          <a:prstGeom prst="rect">
            <a:avLst/>
          </a:prstGeom>
        </p:spPr>
        <p:txBody>
          <a:bodyPr wrap="square" lIns="91413" tIns="45707" rIns="91413" bIns="45707">
            <a:spAutoFit/>
          </a:bodyPr>
          <a:lstStyle/>
          <a:p>
            <a:pPr algn="just"/>
            <a:r>
              <a:rPr lang="en-US" sz="3200" dirty="0">
                <a:solidFill>
                  <a:schemeClr val="bg2">
                    <a:lumMod val="10000"/>
                  </a:schemeClr>
                </a:solidFill>
              </a:rPr>
              <a:t>This narrative review article is about modifying the home after stroke. I reviewed the present information as Science direct, PubMed, Google Scholar and other resources from 2005 to 2021.</a:t>
            </a:r>
          </a:p>
        </p:txBody>
      </p:sp>
      <p:sp>
        <p:nvSpPr>
          <p:cNvPr id="99" name="Rectangle 98"/>
          <p:cNvSpPr/>
          <p:nvPr/>
        </p:nvSpPr>
        <p:spPr>
          <a:xfrm>
            <a:off x="1365138" y="19652936"/>
            <a:ext cx="10312536" cy="5509174"/>
          </a:xfrm>
          <a:prstGeom prst="rect">
            <a:avLst/>
          </a:prstGeom>
        </p:spPr>
        <p:txBody>
          <a:bodyPr wrap="square" lIns="91413" tIns="45707" rIns="91413" bIns="45707">
            <a:spAutoFit/>
          </a:bodyPr>
          <a:lstStyle/>
          <a:p>
            <a:pPr algn="just"/>
            <a:r>
              <a:rPr lang="en-US" sz="3200" dirty="0">
                <a:solidFill>
                  <a:schemeClr val="bg2">
                    <a:lumMod val="10000"/>
                  </a:schemeClr>
                </a:solidFill>
              </a:rPr>
              <a:t>Assistive technology and home modification should help make activities of daily living like bathing, getting out of bed, eating, toileting and grooming simple. These home modifications will be most useful for stroke patients experiencing impaired motor control, lack of balance or poor memory. </a:t>
            </a:r>
            <a:endParaRPr lang="en-US" sz="3200" dirty="0" smtClean="0">
              <a:solidFill>
                <a:schemeClr val="bg2">
                  <a:lumMod val="10000"/>
                </a:schemeClr>
              </a:solidFill>
            </a:endParaRPr>
          </a:p>
          <a:p>
            <a:pPr algn="just"/>
            <a:r>
              <a:rPr lang="en-US" sz="3200" dirty="0" smtClean="0">
                <a:solidFill>
                  <a:schemeClr val="bg2">
                    <a:lumMod val="10000"/>
                  </a:schemeClr>
                </a:solidFill>
              </a:rPr>
              <a:t>Devices </a:t>
            </a:r>
            <a:r>
              <a:rPr lang="en-US" sz="3200" dirty="0">
                <a:solidFill>
                  <a:schemeClr val="bg2">
                    <a:lumMod val="10000"/>
                  </a:schemeClr>
                </a:solidFill>
              </a:rPr>
              <a:t>such as Raised toilet seat,  </a:t>
            </a:r>
            <a:r>
              <a:rPr lang="en-US" sz="3200" dirty="0" err="1">
                <a:solidFill>
                  <a:schemeClr val="bg2">
                    <a:lumMod val="10000"/>
                  </a:schemeClr>
                </a:solidFill>
              </a:rPr>
              <a:t>Reacher</a:t>
            </a:r>
            <a:r>
              <a:rPr lang="en-US" sz="3200" dirty="0">
                <a:solidFill>
                  <a:schemeClr val="bg2">
                    <a:lumMod val="10000"/>
                  </a:schemeClr>
                </a:solidFill>
              </a:rPr>
              <a:t>, Tub or shower seat,  Dressing stick, Jar opener, Box toppers, Suction bottle brushes, Adapted cutting board, Nonskid mats, Scoop dishes, Rocker knife, Build up handled utensils, etc. can be used for home modification. </a:t>
            </a:r>
          </a:p>
        </p:txBody>
      </p:sp>
      <p:sp>
        <p:nvSpPr>
          <p:cNvPr id="47" name="Rectangle: Rounded Corners 46"/>
          <p:cNvSpPr/>
          <p:nvPr/>
        </p:nvSpPr>
        <p:spPr>
          <a:xfrm>
            <a:off x="909046" y="8868319"/>
            <a:ext cx="11172821" cy="4287244"/>
          </a:xfrm>
          <a:prstGeom prst="roundRect">
            <a:avLst>
              <a:gd name="adj" fmla="val 0"/>
            </a:avLst>
          </a:prstGeom>
          <a:solidFill>
            <a:srgbClr val="F9F9F9"/>
          </a:soli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1" anchor="ctr"/>
          <a:lstStyle/>
          <a:p>
            <a:pPr algn="ctr"/>
            <a:endParaRPr lang="fa-IR" sz="18000" dirty="0"/>
          </a:p>
        </p:txBody>
      </p:sp>
      <p:sp>
        <p:nvSpPr>
          <p:cNvPr id="48" name="Rectangle 47"/>
          <p:cNvSpPr/>
          <p:nvPr/>
        </p:nvSpPr>
        <p:spPr>
          <a:xfrm>
            <a:off x="938255" y="7809117"/>
            <a:ext cx="3858854" cy="879232"/>
          </a:xfrm>
          <a:prstGeom prst="rect">
            <a:avLst/>
          </a:prstGeom>
          <a:solidFill>
            <a:schemeClr val="bg2">
              <a:lumMod val="25000"/>
            </a:schemeClr>
          </a:solidFill>
        </p:spPr>
        <p:style>
          <a:lnRef idx="0">
            <a:schemeClr val="accent2"/>
          </a:lnRef>
          <a:fillRef idx="3">
            <a:schemeClr val="accent2"/>
          </a:fillRef>
          <a:effectRef idx="3">
            <a:schemeClr val="accent2"/>
          </a:effectRef>
          <a:fontRef idx="minor">
            <a:schemeClr val="lt1"/>
          </a:fontRef>
        </p:style>
        <p:txBody>
          <a:bodyPr lIns="91413" tIns="45707" rIns="91413" bIns="45707" rtlCol="1" anchor="ctr"/>
          <a:lstStyle/>
          <a:p>
            <a:pPr algn="ctr"/>
            <a:endParaRPr lang="fa-IR"/>
          </a:p>
        </p:txBody>
      </p:sp>
      <p:sp>
        <p:nvSpPr>
          <p:cNvPr id="70" name="Rectangle 69"/>
          <p:cNvSpPr/>
          <p:nvPr/>
        </p:nvSpPr>
        <p:spPr>
          <a:xfrm>
            <a:off x="1044849" y="7881231"/>
            <a:ext cx="3629094" cy="861748"/>
          </a:xfrm>
          <a:prstGeom prst="rect">
            <a:avLst/>
          </a:prstGeom>
          <a:solidFill>
            <a:srgbClr val="C00000"/>
          </a:solidFill>
          <a:ln>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wrap="square" lIns="91413" tIns="45707" rIns="91413" bIns="45707">
            <a:spAutoFit/>
          </a:bodyPr>
          <a:lstStyle/>
          <a:p>
            <a:pPr algn="ctr" rtl="1"/>
            <a:r>
              <a:rPr lang="en-US" sz="5000" b="1" dirty="0">
                <a:solidFill>
                  <a:schemeClr val="bg1"/>
                </a:solidFill>
                <a:latin typeface="+mj-lt"/>
              </a:rPr>
              <a:t>Introduction</a:t>
            </a:r>
            <a:endParaRPr lang="fa-IR" sz="3800" b="1" dirty="0">
              <a:solidFill>
                <a:schemeClr val="bg1"/>
              </a:solidFill>
              <a:latin typeface="+mj-lt"/>
            </a:endParaRPr>
          </a:p>
        </p:txBody>
      </p:sp>
      <p:sp>
        <p:nvSpPr>
          <p:cNvPr id="39" name="Rectangle 38"/>
          <p:cNvSpPr/>
          <p:nvPr/>
        </p:nvSpPr>
        <p:spPr>
          <a:xfrm>
            <a:off x="1365274" y="9098314"/>
            <a:ext cx="10274799" cy="5509174"/>
          </a:xfrm>
          <a:prstGeom prst="rect">
            <a:avLst/>
          </a:prstGeom>
        </p:spPr>
        <p:txBody>
          <a:bodyPr wrap="square" lIns="91413" tIns="45707" rIns="91413" bIns="45707">
            <a:spAutoFit/>
          </a:bodyPr>
          <a:lstStyle/>
          <a:p>
            <a:pPr algn="just"/>
            <a:r>
              <a:rPr lang="en-US" sz="3200" dirty="0">
                <a:solidFill>
                  <a:schemeClr val="bg2">
                    <a:lumMod val="10000"/>
                  </a:schemeClr>
                </a:solidFill>
              </a:rPr>
              <a:t> Home modifications are defined as adaptation applied the physical environment to promote safety and full participation. </a:t>
            </a:r>
            <a:endParaRPr lang="en-US" sz="3200" dirty="0" smtClean="0">
              <a:solidFill>
                <a:schemeClr val="bg2">
                  <a:lumMod val="10000"/>
                </a:schemeClr>
              </a:solidFill>
            </a:endParaRPr>
          </a:p>
          <a:p>
            <a:pPr algn="just"/>
            <a:r>
              <a:rPr lang="en-US" sz="3200" dirty="0" smtClean="0">
                <a:solidFill>
                  <a:schemeClr val="bg2">
                    <a:lumMod val="10000"/>
                  </a:schemeClr>
                </a:solidFill>
              </a:rPr>
              <a:t>Occupational </a:t>
            </a:r>
            <a:r>
              <a:rPr lang="en-US" sz="3200" dirty="0">
                <a:solidFill>
                  <a:schemeClr val="bg2">
                    <a:lumMod val="10000"/>
                  </a:schemeClr>
                </a:solidFill>
              </a:rPr>
              <a:t>therapists role in environmental modifications at home, work and in community have been shaped by legislation that support the rights of individuals with disabilities and stroke patient to full societal participation depending on the degree of impairment, recovery stage, patient preferences and anticipated discharge environment it may be appropriate to teach compensatory strategies or introduce adaptive equipment during ADL/IADL training.</a:t>
            </a:r>
          </a:p>
        </p:txBody>
      </p:sp>
      <p:sp>
        <p:nvSpPr>
          <p:cNvPr id="54" name="Rectangle 53"/>
          <p:cNvSpPr/>
          <p:nvPr/>
        </p:nvSpPr>
        <p:spPr>
          <a:xfrm>
            <a:off x="13240798" y="9115921"/>
            <a:ext cx="10150144" cy="2554519"/>
          </a:xfrm>
          <a:prstGeom prst="rect">
            <a:avLst/>
          </a:prstGeom>
        </p:spPr>
        <p:txBody>
          <a:bodyPr wrap="square" lIns="91413" tIns="45707" rIns="91413" bIns="45707">
            <a:spAutoFit/>
          </a:bodyPr>
          <a:lstStyle/>
          <a:p>
            <a:pPr algn="just"/>
            <a:r>
              <a:rPr lang="en-US" sz="3200" dirty="0">
                <a:solidFill>
                  <a:schemeClr val="bg2">
                    <a:lumMod val="10000"/>
                  </a:schemeClr>
                </a:solidFill>
              </a:rPr>
              <a:t>Stroke survivor by home modification is able to engage in activities of choice in a way that she or he find satisfying and meaningful. Client complete activities with acceptable level of independence, safety, timeliness or efficiency and performance or accuracy.</a:t>
            </a:r>
          </a:p>
        </p:txBody>
      </p:sp>
      <p:sp>
        <p:nvSpPr>
          <p:cNvPr id="55" name="Rectangle 54"/>
          <p:cNvSpPr/>
          <p:nvPr/>
        </p:nvSpPr>
        <p:spPr>
          <a:xfrm>
            <a:off x="12687947" y="7814151"/>
            <a:ext cx="3858854" cy="879232"/>
          </a:xfrm>
          <a:prstGeom prst="rect">
            <a:avLst/>
          </a:prstGeom>
          <a:solidFill>
            <a:schemeClr val="tx2">
              <a:lumMod val="75000"/>
            </a:schemeClr>
          </a:solidFill>
        </p:spPr>
        <p:style>
          <a:lnRef idx="0">
            <a:schemeClr val="accent2"/>
          </a:lnRef>
          <a:fillRef idx="3">
            <a:schemeClr val="accent2"/>
          </a:fillRef>
          <a:effectRef idx="3">
            <a:schemeClr val="accent2"/>
          </a:effectRef>
          <a:fontRef idx="minor">
            <a:schemeClr val="lt1"/>
          </a:fontRef>
        </p:style>
        <p:txBody>
          <a:bodyPr lIns="91413" tIns="45707" rIns="91413" bIns="45707" rtlCol="1" anchor="ctr"/>
          <a:lstStyle/>
          <a:p>
            <a:pPr algn="ctr"/>
            <a:endParaRPr lang="fa-IR"/>
          </a:p>
        </p:txBody>
      </p:sp>
      <p:sp>
        <p:nvSpPr>
          <p:cNvPr id="56" name="Rectangle 55"/>
          <p:cNvSpPr/>
          <p:nvPr/>
        </p:nvSpPr>
        <p:spPr>
          <a:xfrm>
            <a:off x="12830003" y="7886546"/>
            <a:ext cx="3629094" cy="861748"/>
          </a:xfrm>
          <a:prstGeom prst="rect">
            <a:avLst/>
          </a:prstGeom>
          <a:solidFill>
            <a:srgbClr val="C00000"/>
          </a:solidFill>
          <a:ln>
            <a:solidFill>
              <a:srgbClr val="C00000"/>
            </a:solidFill>
          </a:ln>
        </p:spPr>
        <p:txBody>
          <a:bodyPr wrap="square" lIns="91413" tIns="45707" rIns="91413" bIns="45707">
            <a:spAutoFit/>
          </a:bodyPr>
          <a:lstStyle/>
          <a:p>
            <a:pPr algn="ctr" rtl="1"/>
            <a:r>
              <a:rPr lang="en-US" sz="5000" b="1" dirty="0" smtClean="0">
                <a:solidFill>
                  <a:schemeClr val="bg1"/>
                </a:solidFill>
                <a:latin typeface="+mj-lt"/>
              </a:rPr>
              <a:t>Discussion</a:t>
            </a:r>
            <a:endParaRPr lang="fa-IR" sz="3800" b="1" dirty="0">
              <a:solidFill>
                <a:schemeClr val="bg1"/>
              </a:solidFill>
              <a:latin typeface="+mj-lt"/>
            </a:endParaRPr>
          </a:p>
        </p:txBody>
      </p:sp>
      <p:sp>
        <p:nvSpPr>
          <p:cNvPr id="57" name="Rectangle 56"/>
          <p:cNvSpPr/>
          <p:nvPr/>
        </p:nvSpPr>
        <p:spPr>
          <a:xfrm>
            <a:off x="938255" y="14884606"/>
            <a:ext cx="3858854" cy="879232"/>
          </a:xfrm>
          <a:prstGeom prst="rect">
            <a:avLst/>
          </a:prstGeom>
          <a:solidFill>
            <a:schemeClr val="bg2">
              <a:lumMod val="25000"/>
            </a:schemeClr>
          </a:solidFill>
        </p:spPr>
        <p:style>
          <a:lnRef idx="0">
            <a:schemeClr val="accent2"/>
          </a:lnRef>
          <a:fillRef idx="3">
            <a:schemeClr val="accent2"/>
          </a:fillRef>
          <a:effectRef idx="3">
            <a:schemeClr val="accent2"/>
          </a:effectRef>
          <a:fontRef idx="minor">
            <a:schemeClr val="lt1"/>
          </a:fontRef>
        </p:style>
        <p:txBody>
          <a:bodyPr lIns="91413" tIns="45707" rIns="91413" bIns="45707" rtlCol="1" anchor="ctr"/>
          <a:lstStyle/>
          <a:p>
            <a:pPr algn="ctr"/>
            <a:endParaRPr lang="fa-IR"/>
          </a:p>
        </p:txBody>
      </p:sp>
      <p:sp>
        <p:nvSpPr>
          <p:cNvPr id="60" name="Rectangle 59"/>
          <p:cNvSpPr/>
          <p:nvPr/>
        </p:nvSpPr>
        <p:spPr>
          <a:xfrm>
            <a:off x="1050815" y="14974204"/>
            <a:ext cx="3629094" cy="861748"/>
          </a:xfrm>
          <a:prstGeom prst="rect">
            <a:avLst/>
          </a:prstGeom>
          <a:solidFill>
            <a:srgbClr val="C00000"/>
          </a:solidFill>
          <a:ln>
            <a:solidFill>
              <a:srgbClr val="C00000"/>
            </a:solidFill>
          </a:ln>
        </p:spPr>
        <p:txBody>
          <a:bodyPr wrap="square" lIns="91413" tIns="45707" rIns="91413" bIns="45707">
            <a:spAutoFit/>
          </a:bodyPr>
          <a:lstStyle/>
          <a:p>
            <a:pPr algn="ctr" rtl="1"/>
            <a:r>
              <a:rPr lang="en-US" sz="5000" b="1" dirty="0" smtClean="0">
                <a:solidFill>
                  <a:schemeClr val="bg1"/>
                </a:solidFill>
                <a:latin typeface="+mj-lt"/>
              </a:rPr>
              <a:t>Method</a:t>
            </a:r>
            <a:endParaRPr lang="en-US" sz="5000" b="1" dirty="0">
              <a:solidFill>
                <a:schemeClr val="bg1"/>
              </a:solidFill>
              <a:latin typeface="+mj-lt"/>
            </a:endParaRPr>
          </a:p>
        </p:txBody>
      </p:sp>
      <p:sp>
        <p:nvSpPr>
          <p:cNvPr id="64" name="Rectangle 63"/>
          <p:cNvSpPr/>
          <p:nvPr/>
        </p:nvSpPr>
        <p:spPr>
          <a:xfrm>
            <a:off x="917685" y="18420542"/>
            <a:ext cx="3858854" cy="879232"/>
          </a:xfrm>
          <a:prstGeom prst="rect">
            <a:avLst/>
          </a:prstGeom>
          <a:solidFill>
            <a:schemeClr val="bg2">
              <a:lumMod val="25000"/>
            </a:schemeClr>
          </a:solidFill>
        </p:spPr>
        <p:style>
          <a:lnRef idx="0">
            <a:schemeClr val="accent2"/>
          </a:lnRef>
          <a:fillRef idx="3">
            <a:schemeClr val="accent2"/>
          </a:fillRef>
          <a:effectRef idx="3">
            <a:schemeClr val="accent2"/>
          </a:effectRef>
          <a:fontRef idx="minor">
            <a:schemeClr val="lt1"/>
          </a:fontRef>
        </p:style>
        <p:txBody>
          <a:bodyPr lIns="91413" tIns="45707" rIns="91413" bIns="45707" rtlCol="1" anchor="ctr"/>
          <a:lstStyle/>
          <a:p>
            <a:pPr algn="ctr"/>
            <a:endParaRPr lang="fa-IR"/>
          </a:p>
        </p:txBody>
      </p:sp>
      <p:sp>
        <p:nvSpPr>
          <p:cNvPr id="65" name="Rectangle 64"/>
          <p:cNvSpPr/>
          <p:nvPr/>
        </p:nvSpPr>
        <p:spPr>
          <a:xfrm>
            <a:off x="12687947" y="14864759"/>
            <a:ext cx="3858854" cy="879232"/>
          </a:xfrm>
          <a:prstGeom prst="rect">
            <a:avLst/>
          </a:prstGeom>
          <a:solidFill>
            <a:schemeClr val="bg2">
              <a:lumMod val="25000"/>
            </a:schemeClr>
          </a:solidFill>
        </p:spPr>
        <p:style>
          <a:lnRef idx="0">
            <a:schemeClr val="accent2"/>
          </a:lnRef>
          <a:fillRef idx="3">
            <a:schemeClr val="accent2"/>
          </a:fillRef>
          <a:effectRef idx="3">
            <a:schemeClr val="accent2"/>
          </a:effectRef>
          <a:fontRef idx="minor">
            <a:schemeClr val="lt1"/>
          </a:fontRef>
        </p:style>
        <p:txBody>
          <a:bodyPr lIns="91413" tIns="45707" rIns="91413" bIns="45707" rtlCol="1" anchor="ctr"/>
          <a:lstStyle/>
          <a:p>
            <a:pPr algn="ctr"/>
            <a:endParaRPr lang="fa-IR"/>
          </a:p>
        </p:txBody>
      </p:sp>
      <p:sp>
        <p:nvSpPr>
          <p:cNvPr id="114" name="Rectangle 113"/>
          <p:cNvSpPr/>
          <p:nvPr/>
        </p:nvSpPr>
        <p:spPr>
          <a:xfrm>
            <a:off x="1017570" y="18524891"/>
            <a:ext cx="3629094" cy="861748"/>
          </a:xfrm>
          <a:prstGeom prst="rect">
            <a:avLst/>
          </a:prstGeom>
          <a:solidFill>
            <a:srgbClr val="C00000"/>
          </a:solidFill>
        </p:spPr>
        <p:txBody>
          <a:bodyPr wrap="square" lIns="91413" tIns="45707" rIns="91413" bIns="45707">
            <a:spAutoFit/>
          </a:bodyPr>
          <a:lstStyle/>
          <a:p>
            <a:pPr algn="ctr" rtl="1"/>
            <a:r>
              <a:rPr lang="en-US" sz="5000" b="1" dirty="0" smtClean="0">
                <a:solidFill>
                  <a:schemeClr val="bg1"/>
                </a:solidFill>
                <a:latin typeface="+mj-lt"/>
              </a:rPr>
              <a:t>Result</a:t>
            </a:r>
            <a:endParaRPr lang="fa-IR" sz="3800" b="1" dirty="0">
              <a:solidFill>
                <a:schemeClr val="bg1"/>
              </a:solidFill>
              <a:latin typeface="+mj-lt"/>
            </a:endParaRPr>
          </a:p>
        </p:txBody>
      </p:sp>
      <p:sp>
        <p:nvSpPr>
          <p:cNvPr id="109" name="Rectangle 108"/>
          <p:cNvSpPr/>
          <p:nvPr/>
        </p:nvSpPr>
        <p:spPr>
          <a:xfrm>
            <a:off x="12802827" y="14977680"/>
            <a:ext cx="3629094" cy="861748"/>
          </a:xfrm>
          <a:prstGeom prst="rect">
            <a:avLst/>
          </a:prstGeom>
          <a:solidFill>
            <a:srgbClr val="C00000"/>
          </a:solidFill>
          <a:ln>
            <a:solidFill>
              <a:srgbClr val="C00000"/>
            </a:solidFill>
          </a:ln>
        </p:spPr>
        <p:txBody>
          <a:bodyPr wrap="square" lIns="91413" tIns="45707" rIns="91413" bIns="45707">
            <a:spAutoFit/>
          </a:bodyPr>
          <a:lstStyle/>
          <a:p>
            <a:pPr algn="ctr" rtl="1"/>
            <a:r>
              <a:rPr lang="en-US" sz="5000" b="1" dirty="0">
                <a:solidFill>
                  <a:schemeClr val="bg1"/>
                </a:solidFill>
                <a:latin typeface="+mj-lt"/>
              </a:rPr>
              <a:t>References</a:t>
            </a:r>
            <a:endParaRPr lang="fa-IR" sz="3800" b="1" dirty="0">
              <a:solidFill>
                <a:schemeClr val="bg1"/>
              </a:solidFill>
              <a:latin typeface="+mj-lt"/>
            </a:endParaRPr>
          </a:p>
        </p:txBody>
      </p:sp>
      <p:pic>
        <p:nvPicPr>
          <p:cNvPr id="4" name="Picture 3">
            <a:extLst>
              <a:ext uri="{FF2B5EF4-FFF2-40B4-BE49-F238E27FC236}">
                <a16:creationId xmlns:a16="http://schemas.microsoft.com/office/drawing/2014/main" xmlns="" id="{FB968AC0-67AF-4EA1-B4FB-91E9F2239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68" y="136916"/>
            <a:ext cx="2565028" cy="2565028"/>
          </a:xfrm>
          <a:prstGeom prst="rect">
            <a:avLst/>
          </a:prstGeom>
        </p:spPr>
      </p:pic>
      <p:pic>
        <p:nvPicPr>
          <p:cNvPr id="6" name="Picture 5">
            <a:extLst>
              <a:ext uri="{FF2B5EF4-FFF2-40B4-BE49-F238E27FC236}">
                <a16:creationId xmlns:a16="http://schemas.microsoft.com/office/drawing/2014/main" xmlns="" id="{9E60685C-34D0-4B30-B505-776A7CD469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5745" y="436599"/>
            <a:ext cx="20036904" cy="22241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4602" y="25373107"/>
            <a:ext cx="4769197" cy="3834265"/>
          </a:xfrm>
          <a:prstGeom prst="rect">
            <a:avLst/>
          </a:prstGeom>
        </p:spPr>
      </p:pic>
      <p:pic>
        <p:nvPicPr>
          <p:cNvPr id="9" name="Picture 8"/>
          <p:cNvPicPr preferRelativeResize="0">
            <a:picLocks/>
          </p:cNvPicPr>
          <p:nvPr/>
        </p:nvPicPr>
        <p:blipFill>
          <a:blip r:embed="rId7">
            <a:extLst>
              <a:ext uri="{28A0092B-C50C-407E-A947-70E740481C1C}">
                <a14:useLocalDpi xmlns:a14="http://schemas.microsoft.com/office/drawing/2010/main" val="0"/>
              </a:ext>
            </a:extLst>
          </a:blip>
          <a:stretch>
            <a:fillRect/>
          </a:stretch>
        </p:blipFill>
        <p:spPr>
          <a:xfrm>
            <a:off x="6743699" y="25373107"/>
            <a:ext cx="4773168" cy="3831336"/>
          </a:xfrm>
          <a:prstGeom prst="rect">
            <a:avLst/>
          </a:prstGeom>
        </p:spPr>
      </p:pic>
      <p:pic>
        <p:nvPicPr>
          <p:cNvPr id="10" name="Picture 9"/>
          <p:cNvPicPr preferRelativeResize="0">
            <a:picLocks/>
          </p:cNvPicPr>
          <p:nvPr/>
        </p:nvPicPr>
        <p:blipFill>
          <a:blip r:embed="rId8">
            <a:extLst>
              <a:ext uri="{28A0092B-C50C-407E-A947-70E740481C1C}">
                <a14:useLocalDpi xmlns:a14="http://schemas.microsoft.com/office/drawing/2010/main" val="0"/>
              </a:ext>
            </a:extLst>
          </a:blip>
          <a:stretch>
            <a:fillRect/>
          </a:stretch>
        </p:blipFill>
        <p:spPr>
          <a:xfrm>
            <a:off x="1517303" y="29468977"/>
            <a:ext cx="4773168" cy="3831336"/>
          </a:xfrm>
          <a:prstGeom prst="rect">
            <a:avLst/>
          </a:prstGeom>
        </p:spPr>
      </p:pic>
      <p:pic>
        <p:nvPicPr>
          <p:cNvPr id="11" name="Picture 10"/>
          <p:cNvPicPr preferRelativeResize="0">
            <a:picLocks/>
          </p:cNvPicPr>
          <p:nvPr/>
        </p:nvPicPr>
        <p:blipFill>
          <a:blip r:embed="rId9">
            <a:extLst>
              <a:ext uri="{28A0092B-C50C-407E-A947-70E740481C1C}">
                <a14:useLocalDpi xmlns:a14="http://schemas.microsoft.com/office/drawing/2010/main" val="0"/>
              </a:ext>
            </a:extLst>
          </a:blip>
          <a:stretch>
            <a:fillRect/>
          </a:stretch>
        </p:blipFill>
        <p:spPr>
          <a:xfrm>
            <a:off x="6714505" y="29468977"/>
            <a:ext cx="4773168" cy="3831336"/>
          </a:xfrm>
          <a:prstGeom prst="rect">
            <a:avLst/>
          </a:prstGeom>
        </p:spPr>
      </p:pic>
      <p:sp>
        <p:nvSpPr>
          <p:cNvPr id="12" name="Rectangle 11"/>
          <p:cNvSpPr/>
          <p:nvPr/>
        </p:nvSpPr>
        <p:spPr>
          <a:xfrm>
            <a:off x="4117872" y="3416739"/>
            <a:ext cx="16310689" cy="1569660"/>
          </a:xfrm>
          <a:prstGeom prst="rect">
            <a:avLst/>
          </a:prstGeom>
          <a:noFill/>
        </p:spPr>
        <p:txBody>
          <a:bodyPr wrap="square" lIns="91440" tIns="45720" rIns="91440" bIns="45720">
            <a:spAutoFit/>
          </a:bodyPr>
          <a:lstStyle/>
          <a:p>
            <a:pPr algn="ctr"/>
            <a:r>
              <a:rPr lang="en-US" sz="9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Modifying Home After Stroke</a:t>
            </a:r>
            <a:endParaRPr lang="en-US" sz="9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13" name="Flowchart: Alternate Process 12"/>
          <p:cNvSpPr/>
          <p:nvPr/>
        </p:nvSpPr>
        <p:spPr>
          <a:xfrm>
            <a:off x="12330366" y="20071299"/>
            <a:ext cx="11767194" cy="3417351"/>
          </a:xfrm>
          <a:prstGeom prst="flowChartAlternateProcess">
            <a:avLst/>
          </a:prstGeom>
          <a:noFill/>
          <a:ln w="1111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2">
                    <a:lumMod val="10000"/>
                  </a:schemeClr>
                </a:solidFill>
                <a:latin typeface="Times New Roman" panose="02020603050405020304" pitchFamily="18" charset="0"/>
                <a:cs typeface="Times New Roman" panose="02020603050405020304" pitchFamily="18" charset="0"/>
              </a:rPr>
              <a:t>Contact</a:t>
            </a:r>
          </a:p>
          <a:p>
            <a:pPr algn="ctr"/>
            <a:r>
              <a:rPr lang="en-US" sz="4400" dirty="0" err="1">
                <a:solidFill>
                  <a:schemeClr val="bg2">
                    <a:lumMod val="10000"/>
                  </a:schemeClr>
                </a:solidFill>
                <a:latin typeface="Times New Roman" panose="02020603050405020304" pitchFamily="18" charset="0"/>
                <a:cs typeface="Times New Roman" panose="02020603050405020304" pitchFamily="18" charset="0"/>
              </a:rPr>
              <a:t>reza</a:t>
            </a:r>
            <a:r>
              <a:rPr lang="en-US" sz="4400" dirty="0">
                <a:solidFill>
                  <a:schemeClr val="bg2">
                    <a:lumMod val="10000"/>
                  </a:schemeClr>
                </a:solidFill>
                <a:latin typeface="Times New Roman" panose="02020603050405020304" pitchFamily="18" charset="0"/>
                <a:cs typeface="Times New Roman" panose="02020603050405020304" pitchFamily="18" charset="0"/>
              </a:rPr>
              <a:t> </a:t>
            </a:r>
            <a:r>
              <a:rPr lang="en-US" sz="4400" dirty="0" err="1">
                <a:solidFill>
                  <a:schemeClr val="bg2">
                    <a:lumMod val="10000"/>
                  </a:schemeClr>
                </a:solidFill>
                <a:latin typeface="Times New Roman" panose="02020603050405020304" pitchFamily="18" charset="0"/>
                <a:cs typeface="Times New Roman" panose="02020603050405020304" pitchFamily="18" charset="0"/>
              </a:rPr>
              <a:t>roozban</a:t>
            </a:r>
            <a:r>
              <a:rPr lang="en-US" sz="4400" dirty="0">
                <a:solidFill>
                  <a:schemeClr val="bg2">
                    <a:lumMod val="10000"/>
                  </a:schemeClr>
                </a:solidFill>
                <a:latin typeface="Times New Roman" panose="02020603050405020304" pitchFamily="18" charset="0"/>
                <a:cs typeface="Times New Roman" panose="02020603050405020304" pitchFamily="18" charset="0"/>
              </a:rPr>
              <a:t>   Email: </a:t>
            </a:r>
            <a:r>
              <a:rPr lang="en-US" sz="4400" u="sng" dirty="0">
                <a:solidFill>
                  <a:srgbClr val="0070C0"/>
                </a:solidFill>
                <a:latin typeface="Times New Roman" panose="02020603050405020304" pitchFamily="18" charset="0"/>
                <a:cs typeface="Times New Roman" panose="02020603050405020304" pitchFamily="18" charset="0"/>
                <a:hlinkClick r:id="rId10"/>
              </a:rPr>
              <a:t>rezaruzban@yahoo.com</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a:solidFill>
                  <a:schemeClr val="bg2">
                    <a:lumMod val="10000"/>
                  </a:schemeClr>
                </a:solidFill>
                <a:latin typeface="Times New Roman" panose="02020603050405020304" pitchFamily="18" charset="0"/>
                <a:cs typeface="Times New Roman" panose="02020603050405020304" pitchFamily="18" charset="0"/>
              </a:rPr>
              <a:t>phone: 09129400829</a:t>
            </a:r>
            <a:endParaRPr lang="en-US" sz="44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14" name="Picture 13"/>
          <p:cNvPicPr preferRelativeResize="0">
            <a:picLocks/>
          </p:cNvPicPr>
          <p:nvPr/>
        </p:nvPicPr>
        <p:blipFill rotWithShape="1">
          <a:blip r:embed="rId11">
            <a:extLst>
              <a:ext uri="{28A0092B-C50C-407E-A947-70E740481C1C}">
                <a14:useLocalDpi xmlns:a14="http://schemas.microsoft.com/office/drawing/2010/main" val="0"/>
              </a:ext>
            </a:extLst>
          </a:blip>
          <a:srcRect t="10791" b="10527"/>
          <a:stretch/>
        </p:blipFill>
        <p:spPr>
          <a:xfrm>
            <a:off x="13252057" y="25380001"/>
            <a:ext cx="4773168" cy="3831336"/>
          </a:xfrm>
          <a:prstGeom prst="rect">
            <a:avLst/>
          </a:prstGeom>
        </p:spPr>
      </p:pic>
      <p:pic>
        <p:nvPicPr>
          <p:cNvPr id="17" name="Picture 16"/>
          <p:cNvPicPr preferRelativeResize="0">
            <a:picLocks/>
          </p:cNvPicPr>
          <p:nvPr/>
        </p:nvPicPr>
        <p:blipFill>
          <a:blip r:embed="rId12">
            <a:extLst>
              <a:ext uri="{28A0092B-C50C-407E-A947-70E740481C1C}">
                <a14:useLocalDpi xmlns:a14="http://schemas.microsoft.com/office/drawing/2010/main" val="0"/>
              </a:ext>
            </a:extLst>
          </a:blip>
          <a:stretch>
            <a:fillRect/>
          </a:stretch>
        </p:blipFill>
        <p:spPr>
          <a:xfrm>
            <a:off x="18667167" y="25380001"/>
            <a:ext cx="4773168" cy="3831336"/>
          </a:xfrm>
          <a:prstGeom prst="rect">
            <a:avLst/>
          </a:prstGeom>
        </p:spPr>
      </p:pic>
      <p:pic>
        <p:nvPicPr>
          <p:cNvPr id="18" name="Picture 17"/>
          <p:cNvPicPr preferRelativeResize="0">
            <a:picLocks/>
          </p:cNvPicPr>
          <p:nvPr/>
        </p:nvPicPr>
        <p:blipFill>
          <a:blip r:embed="rId13">
            <a:extLst>
              <a:ext uri="{28A0092B-C50C-407E-A947-70E740481C1C}">
                <a14:useLocalDpi xmlns:a14="http://schemas.microsoft.com/office/drawing/2010/main" val="0"/>
              </a:ext>
            </a:extLst>
          </a:blip>
          <a:stretch>
            <a:fillRect/>
          </a:stretch>
        </p:blipFill>
        <p:spPr>
          <a:xfrm>
            <a:off x="13259693" y="29478272"/>
            <a:ext cx="4773168" cy="3831336"/>
          </a:xfrm>
          <a:prstGeom prst="rect">
            <a:avLst/>
          </a:prstGeom>
        </p:spPr>
      </p:pic>
      <p:pic>
        <p:nvPicPr>
          <p:cNvPr id="19" name="Picture 18"/>
          <p:cNvPicPr preferRelativeResize="0">
            <a:picLocks/>
          </p:cNvPicPr>
          <p:nvPr/>
        </p:nvPicPr>
        <p:blipFill>
          <a:blip r:embed="rId14">
            <a:extLst>
              <a:ext uri="{28A0092B-C50C-407E-A947-70E740481C1C}">
                <a14:useLocalDpi xmlns:a14="http://schemas.microsoft.com/office/drawing/2010/main" val="0"/>
              </a:ext>
            </a:extLst>
          </a:blip>
          <a:stretch>
            <a:fillRect/>
          </a:stretch>
        </p:blipFill>
        <p:spPr>
          <a:xfrm>
            <a:off x="18667167" y="29468977"/>
            <a:ext cx="4773168" cy="3831336"/>
          </a:xfrm>
          <a:prstGeom prst="rect">
            <a:avLst/>
          </a:prstGeom>
        </p:spPr>
      </p:pic>
      <p:pic>
        <p:nvPicPr>
          <p:cNvPr id="20" name="Voice 0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7901482" y="34564233"/>
            <a:ext cx="441325" cy="441325"/>
          </a:xfrm>
          <a:prstGeom prst="rect">
            <a:avLst/>
          </a:prstGeom>
        </p:spPr>
      </p:pic>
    </p:spTree>
    <p:extLst>
      <p:ext uri="{BB962C8B-B14F-4D97-AF65-F5344CB8AC3E}">
        <p14:creationId xmlns:p14="http://schemas.microsoft.com/office/powerpoint/2010/main" val="119069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0"/>
                </p:tgtEl>
              </p:cMediaNode>
            </p:audio>
          </p:childTnLst>
        </p:cTn>
      </p:par>
    </p:tnLst>
  </p:timing>
</p:sld>
</file>

<file path=ppt/theme/theme1.xml><?xml version="1.0" encoding="utf-8"?>
<a:theme xmlns:a="http://schemas.openxmlformats.org/drawingml/2006/main" name="Office Theme">
  <a:themeElements>
    <a:clrScheme name="Custom 2">
      <a:dk1>
        <a:srgbClr val="932313"/>
      </a:dk1>
      <a:lt1>
        <a:sysClr val="window" lastClr="FFFFFF"/>
      </a:lt1>
      <a:dk2>
        <a:srgbClr val="EAE7DB"/>
      </a:dk2>
      <a:lt2>
        <a:srgbClr val="EBEBEB"/>
      </a:lt2>
      <a:accent1>
        <a:srgbClr val="DD351E"/>
      </a:accent1>
      <a:accent2>
        <a:srgbClr val="932313"/>
      </a:accent2>
      <a:accent3>
        <a:srgbClr val="C22F1A"/>
      </a:accent3>
      <a:accent4>
        <a:srgbClr val="E76618"/>
      </a:accent4>
      <a:accent5>
        <a:srgbClr val="932313"/>
      </a:accent5>
      <a:accent6>
        <a:srgbClr val="A52716"/>
      </a:accent6>
      <a:hlink>
        <a:srgbClr val="0070C0"/>
      </a:hlink>
      <a:folHlink>
        <a:srgbClr val="6E1A0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TotalTime>
  <Words>329</Words>
  <Application>Microsoft Office PowerPoint</Application>
  <PresentationFormat>Custom</PresentationFormat>
  <Paragraphs>21</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 Nazanin</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Mehran Modaresi</dc:creator>
  <cp:lastModifiedBy>server</cp:lastModifiedBy>
  <cp:revision>64</cp:revision>
  <dcterms:created xsi:type="dcterms:W3CDTF">2017-01-25T18:54:40Z</dcterms:created>
  <dcterms:modified xsi:type="dcterms:W3CDTF">2021-12-13T05:27:46Z</dcterms:modified>
</cp:coreProperties>
</file>